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2838"/>
    <a:srgbClr val="585857"/>
    <a:srgbClr val="F3F3F4"/>
    <a:srgbClr val="F6F6F6"/>
    <a:srgbClr val="FAE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1174-5813-45AF-9CA7-4B6D22B532F6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8F8C-694D-494C-8033-B23B4B6612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61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1174-5813-45AF-9CA7-4B6D22B532F6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8F8C-694D-494C-8033-B23B4B6612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06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1174-5813-45AF-9CA7-4B6D22B532F6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8F8C-694D-494C-8033-B23B4B6612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60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1174-5813-45AF-9CA7-4B6D22B532F6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8F8C-694D-494C-8033-B23B4B6612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45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1174-5813-45AF-9CA7-4B6D22B532F6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8F8C-694D-494C-8033-B23B4B6612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56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1174-5813-45AF-9CA7-4B6D22B532F6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8F8C-694D-494C-8033-B23B4B6612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49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1174-5813-45AF-9CA7-4B6D22B532F6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8F8C-694D-494C-8033-B23B4B6612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15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1174-5813-45AF-9CA7-4B6D22B532F6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8F8C-694D-494C-8033-B23B4B6612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54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1174-5813-45AF-9CA7-4B6D22B532F6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8F8C-694D-494C-8033-B23B4B6612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48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1174-5813-45AF-9CA7-4B6D22B532F6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8F8C-694D-494C-8033-B23B4B6612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0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1174-5813-45AF-9CA7-4B6D22B532F6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8F8C-694D-494C-8033-B23B4B6612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66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B1174-5813-45AF-9CA7-4B6D22B532F6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38F8C-694D-494C-8033-B23B4B6612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1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162A91-E92C-4F60-B844-840150AFCD3B}"/>
              </a:ext>
            </a:extLst>
          </p:cNvPr>
          <p:cNvSpPr/>
          <p:nvPr/>
        </p:nvSpPr>
        <p:spPr>
          <a:xfrm>
            <a:off x="816467" y="1846865"/>
            <a:ext cx="5225064" cy="2269006"/>
          </a:xfrm>
          <a:prstGeom prst="rect">
            <a:avLst/>
          </a:prstGeom>
          <a:solidFill>
            <a:schemeClr val="bg1"/>
          </a:solidFill>
          <a:ln>
            <a:solidFill>
              <a:srgbClr val="072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38" i="1" dirty="0">
                <a:solidFill>
                  <a:srgbClr val="FF0000"/>
                </a:solidFill>
              </a:rPr>
              <a:t>Mettez vos photos ici (1 à 3 photos maximum)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A75166-67FB-45DC-914E-E5CCFA5F7111}"/>
              </a:ext>
            </a:extLst>
          </p:cNvPr>
          <p:cNvSpPr/>
          <p:nvPr/>
        </p:nvSpPr>
        <p:spPr>
          <a:xfrm>
            <a:off x="816467" y="4233704"/>
            <a:ext cx="5225064" cy="914183"/>
          </a:xfrm>
          <a:prstGeom prst="rect">
            <a:avLst/>
          </a:prstGeom>
          <a:solidFill>
            <a:schemeClr val="bg1"/>
          </a:solidFill>
          <a:ln>
            <a:solidFill>
              <a:srgbClr val="072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75" i="1" dirty="0">
                <a:solidFill>
                  <a:srgbClr val="FF0000"/>
                </a:solidFill>
              </a:rPr>
              <a:t>Décrivez le cas ici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FC0492-C4E1-439A-9EF4-662132394C0B}"/>
              </a:ext>
            </a:extLst>
          </p:cNvPr>
          <p:cNvSpPr/>
          <p:nvPr/>
        </p:nvSpPr>
        <p:spPr>
          <a:xfrm>
            <a:off x="2021" y="5306613"/>
            <a:ext cx="3487072" cy="391448"/>
          </a:xfrm>
          <a:prstGeom prst="rect">
            <a:avLst/>
          </a:prstGeom>
          <a:solidFill>
            <a:srgbClr val="0728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81" b="1" dirty="0">
                <a:solidFill>
                  <a:srgbClr val="FAE927"/>
                </a:solidFill>
              </a:rPr>
              <a:t>QUEL EST VOTRE DIAGNOSTIC 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FAD8BE-2D57-445B-AA4E-66252950518E}"/>
              </a:ext>
            </a:extLst>
          </p:cNvPr>
          <p:cNvSpPr/>
          <p:nvPr/>
        </p:nvSpPr>
        <p:spPr>
          <a:xfrm>
            <a:off x="816467" y="5937758"/>
            <a:ext cx="5225063" cy="906044"/>
          </a:xfrm>
          <a:prstGeom prst="rect">
            <a:avLst/>
          </a:prstGeom>
          <a:solidFill>
            <a:schemeClr val="bg1"/>
          </a:solidFill>
          <a:ln>
            <a:solidFill>
              <a:srgbClr val="072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75" i="1" dirty="0">
                <a:solidFill>
                  <a:srgbClr val="FF0000"/>
                </a:solidFill>
              </a:rPr>
              <a:t>Proposer 3 hypothèses diagnostiques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37D348-21EC-4235-8CBE-A82E3971BA14}"/>
              </a:ext>
            </a:extLst>
          </p:cNvPr>
          <p:cNvSpPr/>
          <p:nvPr/>
        </p:nvSpPr>
        <p:spPr>
          <a:xfrm>
            <a:off x="2021" y="7026124"/>
            <a:ext cx="3487072" cy="391448"/>
          </a:xfrm>
          <a:prstGeom prst="rect">
            <a:avLst/>
          </a:prstGeom>
          <a:solidFill>
            <a:srgbClr val="0728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81" b="1" dirty="0">
                <a:solidFill>
                  <a:srgbClr val="FAE927"/>
                </a:solidFill>
              </a:rPr>
              <a:t>COMMENTAIRES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9D3F0B5-E075-4F65-88DC-3B2E6A0C52C6}"/>
              </a:ext>
            </a:extLst>
          </p:cNvPr>
          <p:cNvSpPr/>
          <p:nvPr/>
        </p:nvSpPr>
        <p:spPr>
          <a:xfrm>
            <a:off x="816466" y="7633671"/>
            <a:ext cx="5225063" cy="1351807"/>
          </a:xfrm>
          <a:prstGeom prst="rect">
            <a:avLst/>
          </a:prstGeom>
          <a:solidFill>
            <a:schemeClr val="bg1"/>
          </a:solidFill>
          <a:ln>
            <a:solidFill>
              <a:srgbClr val="072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75" i="1" dirty="0">
                <a:solidFill>
                  <a:srgbClr val="FF0000"/>
                </a:solidFill>
              </a:rPr>
              <a:t>Renseignez vos commentaires ici (20 lignes maximum</a:t>
            </a:r>
            <a:r>
              <a:rPr lang="fr-FR" sz="975" dirty="0">
                <a:solidFill>
                  <a:srgbClr val="072838"/>
                </a:solidFill>
              </a:rPr>
              <a:t>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13F0397-15D5-436D-A50B-F03E43962F9A}"/>
              </a:ext>
            </a:extLst>
          </p:cNvPr>
          <p:cNvSpPr/>
          <p:nvPr/>
        </p:nvSpPr>
        <p:spPr>
          <a:xfrm>
            <a:off x="816468" y="9085621"/>
            <a:ext cx="1102619" cy="221224"/>
          </a:xfrm>
          <a:prstGeom prst="rect">
            <a:avLst/>
          </a:prstGeom>
          <a:solidFill>
            <a:schemeClr val="bg1"/>
          </a:solidFill>
          <a:ln>
            <a:solidFill>
              <a:srgbClr val="072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13" i="1" dirty="0">
                <a:solidFill>
                  <a:schemeClr val="tx1"/>
                </a:solidFill>
              </a:rPr>
              <a:t>Références ici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0C81AD-9C6E-4565-8E72-934E38C8C498}"/>
              </a:ext>
            </a:extLst>
          </p:cNvPr>
          <p:cNvSpPr/>
          <p:nvPr/>
        </p:nvSpPr>
        <p:spPr>
          <a:xfrm>
            <a:off x="0" y="0"/>
            <a:ext cx="6857999" cy="623907"/>
          </a:xfrm>
          <a:prstGeom prst="rect">
            <a:avLst/>
          </a:prstGeom>
          <a:solidFill>
            <a:srgbClr val="F6F6F6"/>
          </a:solidFill>
          <a:ln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78F49C-40F7-481A-8CD8-49DF93BF31B2}"/>
              </a:ext>
            </a:extLst>
          </p:cNvPr>
          <p:cNvSpPr/>
          <p:nvPr/>
        </p:nvSpPr>
        <p:spPr>
          <a:xfrm>
            <a:off x="1520697" y="711663"/>
            <a:ext cx="3816607" cy="469827"/>
          </a:xfrm>
          <a:prstGeom prst="rect">
            <a:avLst/>
          </a:prstGeom>
          <a:solidFill>
            <a:srgbClr val="0728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25" b="1" i="1" dirty="0">
                <a:solidFill>
                  <a:schemeClr val="bg1"/>
                </a:solidFill>
              </a:rPr>
              <a:t>TITRE A RENSEIGNER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2AA1312-F8BB-486C-A57E-3D62A76571FB}"/>
              </a:ext>
            </a:extLst>
          </p:cNvPr>
          <p:cNvSpPr/>
          <p:nvPr/>
        </p:nvSpPr>
        <p:spPr>
          <a:xfrm>
            <a:off x="4969896" y="1312154"/>
            <a:ext cx="1796477" cy="221225"/>
          </a:xfrm>
          <a:prstGeom prst="rect">
            <a:avLst/>
          </a:prstGeom>
          <a:noFill/>
          <a:ln>
            <a:solidFill>
              <a:srgbClr val="072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NOMS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7E215994-E31F-4276-BFC6-2838A41C0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674" y="9085622"/>
            <a:ext cx="1850640" cy="370065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51B98D48-9657-4AC1-ABB8-F825FAEE915E}"/>
              </a:ext>
            </a:extLst>
          </p:cNvPr>
          <p:cNvSpPr txBox="1"/>
          <p:nvPr/>
        </p:nvSpPr>
        <p:spPr>
          <a:xfrm>
            <a:off x="1424052" y="9465571"/>
            <a:ext cx="40098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50" dirty="0">
                <a:solidFill>
                  <a:srgbClr val="585857"/>
                </a:solidFill>
                <a:latin typeface="Bryant-Naos" panose="00000500000000000000" pitchFamily="2" charset="0"/>
              </a:rPr>
              <a:t>Tous nos remerciements au Laboratoire BIODERMA pour son soutien à la réalisation de ce poster</a:t>
            </a:r>
          </a:p>
          <a:p>
            <a:pPr algn="ctr"/>
            <a:endParaRPr lang="fr-FR" sz="650" dirty="0">
              <a:solidFill>
                <a:srgbClr val="585857"/>
              </a:solidFill>
              <a:latin typeface="Bryant-Naos" panose="00000500000000000000" pitchFamily="2" charset="0"/>
            </a:endParaRPr>
          </a:p>
          <a:p>
            <a:pPr algn="ctr"/>
            <a:r>
              <a:rPr lang="fr-FR" sz="650" dirty="0">
                <a:solidFill>
                  <a:srgbClr val="585857"/>
                </a:solidFill>
                <a:latin typeface="Bryant-Naos" panose="00000500000000000000" pitchFamily="2" charset="0"/>
              </a:rPr>
              <a:t>BIODERMA est une marque fondée sur l’écobiologie qui est au cœur de la démarche NAOS.</a:t>
            </a:r>
          </a:p>
          <a:p>
            <a:pPr algn="ctr"/>
            <a:r>
              <a:rPr lang="fr-FR" sz="650" b="1" dirty="0">
                <a:solidFill>
                  <a:srgbClr val="585857"/>
                </a:solidFill>
                <a:latin typeface="Bryant-Naos" panose="00000500000000000000" pitchFamily="2" charset="0"/>
              </a:rPr>
              <a:t>www.naos.com</a:t>
            </a:r>
          </a:p>
        </p:txBody>
      </p:sp>
    </p:spTree>
    <p:extLst>
      <p:ext uri="{BB962C8B-B14F-4D97-AF65-F5344CB8AC3E}">
        <p14:creationId xmlns:p14="http://schemas.microsoft.com/office/powerpoint/2010/main" val="22024511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</TotalTime>
  <Words>76</Words>
  <Application>Microsoft Office PowerPoint</Application>
  <PresentationFormat>Format A4 (210 x 297 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Bryant-Naos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CANILLOT Léa</dc:creator>
  <cp:lastModifiedBy>FLEURY Géraldine</cp:lastModifiedBy>
  <cp:revision>11</cp:revision>
  <dcterms:created xsi:type="dcterms:W3CDTF">2021-02-19T07:58:28Z</dcterms:created>
  <dcterms:modified xsi:type="dcterms:W3CDTF">2023-10-26T12:38:23Z</dcterms:modified>
</cp:coreProperties>
</file>