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6F6"/>
    <a:srgbClr val="072838"/>
    <a:srgbClr val="585857"/>
    <a:srgbClr val="F3F3F4"/>
    <a:srgbClr val="FAE9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>
        <p:scale>
          <a:sx n="90" d="100"/>
          <a:sy n="90" d="100"/>
        </p:scale>
        <p:origin x="1076" y="-2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1174-5813-45AF-9CA7-4B6D22B532F6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8F8C-694D-494C-8033-B23B4B6612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614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1174-5813-45AF-9CA7-4B6D22B532F6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8F8C-694D-494C-8033-B23B4B6612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706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1174-5813-45AF-9CA7-4B6D22B532F6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8F8C-694D-494C-8033-B23B4B6612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4605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1174-5813-45AF-9CA7-4B6D22B532F6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8F8C-694D-494C-8033-B23B4B6612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045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1174-5813-45AF-9CA7-4B6D22B532F6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8F8C-694D-494C-8033-B23B4B6612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4564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1174-5813-45AF-9CA7-4B6D22B532F6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8F8C-694D-494C-8033-B23B4B6612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8491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1174-5813-45AF-9CA7-4B6D22B532F6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8F8C-694D-494C-8033-B23B4B6612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157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1174-5813-45AF-9CA7-4B6D22B532F6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8F8C-694D-494C-8033-B23B4B6612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7543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1174-5813-45AF-9CA7-4B6D22B532F6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8F8C-694D-494C-8033-B23B4B6612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4484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1174-5813-45AF-9CA7-4B6D22B532F6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8F8C-694D-494C-8033-B23B4B6612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09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B1174-5813-45AF-9CA7-4B6D22B532F6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8F8C-694D-494C-8033-B23B4B6612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0661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B1174-5813-45AF-9CA7-4B6D22B532F6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38F8C-694D-494C-8033-B23B4B6612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0115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E162A91-E92C-4F60-B844-840150AFCD3B}"/>
              </a:ext>
            </a:extLst>
          </p:cNvPr>
          <p:cNvSpPr/>
          <p:nvPr/>
        </p:nvSpPr>
        <p:spPr>
          <a:xfrm>
            <a:off x="816467" y="1846865"/>
            <a:ext cx="5225064" cy="2269006"/>
          </a:xfrm>
          <a:prstGeom prst="rect">
            <a:avLst/>
          </a:prstGeom>
          <a:solidFill>
            <a:schemeClr val="bg1"/>
          </a:solidFill>
          <a:ln>
            <a:solidFill>
              <a:srgbClr val="072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i="1" dirty="0">
                <a:solidFill>
                  <a:schemeClr val="tx1"/>
                </a:solidFill>
                <a:latin typeface="Corbel" panose="020B0503020204020204" pitchFamily="34" charset="0"/>
              </a:rPr>
              <a:t>Mettez vos photos ici (1 à 3 photos maximum)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BA75166-67FB-45DC-914E-E5CCFA5F7111}"/>
              </a:ext>
            </a:extLst>
          </p:cNvPr>
          <p:cNvSpPr/>
          <p:nvPr/>
        </p:nvSpPr>
        <p:spPr>
          <a:xfrm>
            <a:off x="816467" y="4233704"/>
            <a:ext cx="5225064" cy="914183"/>
          </a:xfrm>
          <a:prstGeom prst="rect">
            <a:avLst/>
          </a:prstGeom>
          <a:solidFill>
            <a:schemeClr val="bg1"/>
          </a:solidFill>
          <a:ln>
            <a:solidFill>
              <a:srgbClr val="072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i="1" dirty="0">
                <a:solidFill>
                  <a:schemeClr val="tx1"/>
                </a:solidFill>
                <a:latin typeface="Corbel" panose="020B0503020204020204" pitchFamily="34" charset="0"/>
              </a:rPr>
              <a:t>Décrivez le cas ici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FC0492-C4E1-439A-9EF4-662132394C0B}"/>
              </a:ext>
            </a:extLst>
          </p:cNvPr>
          <p:cNvSpPr/>
          <p:nvPr/>
        </p:nvSpPr>
        <p:spPr>
          <a:xfrm>
            <a:off x="2021" y="5306613"/>
            <a:ext cx="3487072" cy="391448"/>
          </a:xfrm>
          <a:prstGeom prst="rect">
            <a:avLst/>
          </a:prstGeom>
          <a:solidFill>
            <a:srgbClr val="0728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dirty="0">
                <a:solidFill>
                  <a:schemeClr val="bg1"/>
                </a:solidFill>
                <a:latin typeface="Corbel" panose="020B0503020204020204" pitchFamily="34" charset="0"/>
              </a:rPr>
              <a:t>QUEL EST VOTRE DIAGNOSTIC 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2FAD8BE-2D57-445B-AA4E-66252950518E}"/>
              </a:ext>
            </a:extLst>
          </p:cNvPr>
          <p:cNvSpPr/>
          <p:nvPr/>
        </p:nvSpPr>
        <p:spPr>
          <a:xfrm>
            <a:off x="816467" y="5803080"/>
            <a:ext cx="5225063" cy="906044"/>
          </a:xfrm>
          <a:prstGeom prst="rect">
            <a:avLst/>
          </a:prstGeom>
          <a:solidFill>
            <a:schemeClr val="bg1"/>
          </a:solidFill>
          <a:ln>
            <a:solidFill>
              <a:srgbClr val="072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i="1" dirty="0">
                <a:solidFill>
                  <a:schemeClr val="tx1"/>
                </a:solidFill>
                <a:latin typeface="Corbel" panose="020B0503020204020204" pitchFamily="34" charset="0"/>
              </a:rPr>
              <a:t>Proposer 3 hypothèses diagnostiques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37D348-21EC-4235-8CBE-A82E3971BA14}"/>
              </a:ext>
            </a:extLst>
          </p:cNvPr>
          <p:cNvSpPr/>
          <p:nvPr/>
        </p:nvSpPr>
        <p:spPr>
          <a:xfrm>
            <a:off x="2021" y="6948156"/>
            <a:ext cx="3487072" cy="391448"/>
          </a:xfrm>
          <a:prstGeom prst="rect">
            <a:avLst/>
          </a:prstGeom>
          <a:solidFill>
            <a:srgbClr val="0728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dirty="0">
                <a:solidFill>
                  <a:schemeClr val="bg1"/>
                </a:solidFill>
                <a:latin typeface="Corbel" panose="020B0503020204020204" pitchFamily="34" charset="0"/>
              </a:rPr>
              <a:t>COMMENTAIRES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9D3F0B5-E075-4F65-88DC-3B2E6A0C52C6}"/>
              </a:ext>
            </a:extLst>
          </p:cNvPr>
          <p:cNvSpPr/>
          <p:nvPr/>
        </p:nvSpPr>
        <p:spPr>
          <a:xfrm>
            <a:off x="816466" y="7428114"/>
            <a:ext cx="5225063" cy="1351807"/>
          </a:xfrm>
          <a:prstGeom prst="rect">
            <a:avLst/>
          </a:prstGeom>
          <a:solidFill>
            <a:schemeClr val="bg1"/>
          </a:solidFill>
          <a:ln>
            <a:solidFill>
              <a:srgbClr val="072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100" i="1" dirty="0">
                <a:solidFill>
                  <a:schemeClr val="tx1"/>
                </a:solidFill>
                <a:latin typeface="Corbel" panose="020B0503020204020204" pitchFamily="34" charset="0"/>
              </a:rPr>
              <a:t>Renseignez vos commentaires ici (20 lignes maximum</a:t>
            </a:r>
            <a:r>
              <a:rPr lang="fr-FR" sz="1100" dirty="0">
                <a:solidFill>
                  <a:schemeClr val="tx1"/>
                </a:solidFill>
                <a:latin typeface="Corbel" panose="020B0503020204020204" pitchFamily="34" charset="0"/>
              </a:rPr>
              <a:t>)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13F0397-15D5-436D-A50B-F03E43962F9A}"/>
              </a:ext>
            </a:extLst>
          </p:cNvPr>
          <p:cNvSpPr/>
          <p:nvPr/>
        </p:nvSpPr>
        <p:spPr>
          <a:xfrm>
            <a:off x="816468" y="8979297"/>
            <a:ext cx="5225061" cy="252000"/>
          </a:xfrm>
          <a:prstGeom prst="rect">
            <a:avLst/>
          </a:prstGeom>
          <a:solidFill>
            <a:schemeClr val="bg1"/>
          </a:solidFill>
          <a:ln>
            <a:solidFill>
              <a:srgbClr val="072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700" i="1" dirty="0">
                <a:solidFill>
                  <a:schemeClr val="tx1"/>
                </a:solidFill>
                <a:latin typeface="Corbel" panose="020B0503020204020204" pitchFamily="34" charset="0"/>
              </a:rPr>
              <a:t>Références</a:t>
            </a:r>
            <a:endParaRPr lang="fr-FR" sz="813" i="1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40C81AD-9C6E-4565-8E72-934E38C8C498}"/>
              </a:ext>
            </a:extLst>
          </p:cNvPr>
          <p:cNvSpPr/>
          <p:nvPr/>
        </p:nvSpPr>
        <p:spPr>
          <a:xfrm>
            <a:off x="0" y="0"/>
            <a:ext cx="6857999" cy="623907"/>
          </a:xfrm>
          <a:prstGeom prst="rect">
            <a:avLst/>
          </a:prstGeom>
          <a:solidFill>
            <a:srgbClr val="F6F6F6"/>
          </a:solidFill>
          <a:ln>
            <a:solidFill>
              <a:srgbClr val="F6F6F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3" dirty="0">
              <a:solidFill>
                <a:schemeClr val="bg1"/>
              </a:solidFill>
              <a:highlight>
                <a:srgbClr val="F6F6F6"/>
              </a:highlight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278F49C-40F7-481A-8CD8-49DF93BF31B2}"/>
              </a:ext>
            </a:extLst>
          </p:cNvPr>
          <p:cNvSpPr/>
          <p:nvPr/>
        </p:nvSpPr>
        <p:spPr>
          <a:xfrm>
            <a:off x="1520697" y="711663"/>
            <a:ext cx="3816607" cy="469827"/>
          </a:xfrm>
          <a:prstGeom prst="rect">
            <a:avLst/>
          </a:prstGeom>
          <a:solidFill>
            <a:srgbClr val="07283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i="1" dirty="0">
                <a:solidFill>
                  <a:schemeClr val="bg1"/>
                </a:solidFill>
                <a:latin typeface="Corbel" panose="020B0503020204020204" pitchFamily="34" charset="0"/>
              </a:rPr>
              <a:t>TITRE</a:t>
            </a:r>
            <a:endParaRPr lang="fr-FR" sz="1625" b="1" i="1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2AA1312-F8BB-486C-A57E-3D62A76571FB}"/>
              </a:ext>
            </a:extLst>
          </p:cNvPr>
          <p:cNvSpPr/>
          <p:nvPr/>
        </p:nvSpPr>
        <p:spPr>
          <a:xfrm>
            <a:off x="4969896" y="1312154"/>
            <a:ext cx="1796477" cy="221225"/>
          </a:xfrm>
          <a:prstGeom prst="rect">
            <a:avLst/>
          </a:prstGeom>
          <a:noFill/>
          <a:ln>
            <a:solidFill>
              <a:srgbClr val="0728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</a:rPr>
              <a:t>NOMS + ASSO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51B98D48-9657-4AC1-ABB8-F825FAEE915E}"/>
              </a:ext>
            </a:extLst>
          </p:cNvPr>
          <p:cNvSpPr txBox="1"/>
          <p:nvPr/>
        </p:nvSpPr>
        <p:spPr>
          <a:xfrm>
            <a:off x="1424052" y="9593155"/>
            <a:ext cx="40098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" dirty="0">
                <a:solidFill>
                  <a:srgbClr val="585857"/>
                </a:solidFill>
                <a:latin typeface="Bryant-Naos" panose="00000500000000000000" pitchFamily="2" charset="0"/>
              </a:rPr>
              <a:t>Tous nos remerciements au Laboratoire BIODERMA pour son soutien à la réalisation de ce poster</a:t>
            </a:r>
          </a:p>
          <a:p>
            <a:pPr algn="ctr"/>
            <a:r>
              <a:rPr lang="fr-FR" sz="600" dirty="0">
                <a:solidFill>
                  <a:srgbClr val="585857"/>
                </a:solidFill>
                <a:latin typeface="Bryant-Naos" panose="00000500000000000000" pitchFamily="2" charset="0"/>
              </a:rPr>
              <a:t>BIODERMA est une marque fondée sur l’écobiologie qui est au cœur de la démarche NAOS.</a:t>
            </a:r>
          </a:p>
        </p:txBody>
      </p:sp>
      <p:pic>
        <p:nvPicPr>
          <p:cNvPr id="3" name="Image 2" descr="Une image contenant Police, texte, Graphique, graphisme&#10;&#10;Le contenu généré par l’IA peut être incorrect.">
            <a:extLst>
              <a:ext uri="{FF2B5EF4-FFF2-40B4-BE49-F238E27FC236}">
                <a16:creationId xmlns:a16="http://schemas.microsoft.com/office/drawing/2014/main" id="{9E6A4244-0425-140C-B4B6-F0C1C0F8AB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8365" y="9355891"/>
            <a:ext cx="1265310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4511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425</TotalTime>
  <Words>70</Words>
  <Application>Microsoft Office PowerPoint</Application>
  <PresentationFormat>Format A4 (210 x 297 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Bryant-Naos</vt:lpstr>
      <vt:lpstr>Calibri</vt:lpstr>
      <vt:lpstr>Calibri Light</vt:lpstr>
      <vt:lpstr>Corbel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CANILLOT Léa</dc:creator>
  <cp:lastModifiedBy>FLEURY Géraldine</cp:lastModifiedBy>
  <cp:revision>12</cp:revision>
  <dcterms:created xsi:type="dcterms:W3CDTF">2021-02-19T07:58:28Z</dcterms:created>
  <dcterms:modified xsi:type="dcterms:W3CDTF">2025-09-26T09:22:47Z</dcterms:modified>
</cp:coreProperties>
</file>